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3"/>
  </p:notesMasterIdLst>
  <p:sldIdLst>
    <p:sldId id="301" r:id="rId2"/>
    <p:sldId id="297" r:id="rId3"/>
    <p:sldId id="309" r:id="rId4"/>
    <p:sldId id="293" r:id="rId5"/>
    <p:sldId id="289" r:id="rId6"/>
    <p:sldId id="302" r:id="rId7"/>
    <p:sldId id="303" r:id="rId8"/>
    <p:sldId id="304" r:id="rId9"/>
    <p:sldId id="305" r:id="rId10"/>
    <p:sldId id="306" r:id="rId11"/>
    <p:sldId id="310" r:id="rId12"/>
  </p:sldIdLst>
  <p:sldSz cx="9144000" cy="5143500" type="screen16x9"/>
  <p:notesSz cx="6858000" cy="9144000"/>
  <p:embeddedFontLst>
    <p:embeddedFont>
      <p:font typeface="Fira Sans Extra Condensed SemiBold" panose="020B0604020202020204" charset="0"/>
      <p:regular r:id="rId14"/>
      <p:bold r:id="rId15"/>
      <p:italic r:id="rId16"/>
      <p:boldItalic r:id="rId17"/>
    </p:embeddedFont>
    <p:embeddedFont>
      <p:font typeface="Roboto" panose="02000000000000000000" pitchFamily="2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ll/>
      </p:transition>
    </mc:Choice>
    <mc:Fallback xmlns="">
      <p:transition spd="slow">
        <p:pull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title"/>
          </p:nvPr>
        </p:nvSpPr>
        <p:spPr>
          <a:xfrm>
            <a:off x="710275" y="536650"/>
            <a:ext cx="7723500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ll/>
      </p:transition>
    </mc:Choice>
    <mc:Fallback xmlns="">
      <p:transition spd="slow">
        <p:pull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>
            <a:spLocks noGrp="1"/>
          </p:cNvSpPr>
          <p:nvPr>
            <p:ph type="title"/>
          </p:nvPr>
        </p:nvSpPr>
        <p:spPr>
          <a:xfrm>
            <a:off x="710275" y="536650"/>
            <a:ext cx="7723500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ll/>
      </p:transition>
    </mc:Choice>
    <mc:Fallback xmlns="">
      <p:transition spd="slow">
        <p:pull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ll/>
      </p:transition>
    </mc:Choice>
    <mc:Fallback xmlns="">
      <p:transition spd="slow">
        <p:pull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ll/>
      </p:transition>
    </mc:Choice>
    <mc:Fallback xmlns="">
      <p:transition spd="slow">
        <p:pull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ll/>
      </p:transition>
    </mc:Choice>
    <mc:Fallback xmlns="">
      <p:transition spd="slow">
        <p:pull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ll/>
      </p:transition>
    </mc:Choice>
    <mc:Fallback xmlns="">
      <p:transition spd="slow">
        <p:pull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ll/>
      </p:transition>
    </mc:Choice>
    <mc:Fallback xmlns="">
      <p:transition spd="slow">
        <p:pull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ll/>
      </p:transition>
    </mc:Choice>
    <mc:Fallback xmlns="">
      <p:transition spd="slow">
        <p:pull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0275" y="536650"/>
            <a:ext cx="7723500" cy="4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SemiBold"/>
              <a:buNone/>
              <a:defRPr sz="28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SemiBold"/>
              <a:buNone/>
              <a:defRPr sz="28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SemiBold"/>
              <a:buNone/>
              <a:defRPr sz="28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SemiBold"/>
              <a:buNone/>
              <a:defRPr sz="28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SemiBold"/>
              <a:buNone/>
              <a:defRPr sz="28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SemiBold"/>
              <a:buNone/>
              <a:defRPr sz="28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SemiBold"/>
              <a:buNone/>
              <a:defRPr sz="28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SemiBold"/>
              <a:buNone/>
              <a:defRPr sz="28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SemiBold"/>
              <a:buNone/>
              <a:defRPr sz="28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0275" y="1152475"/>
            <a:ext cx="7723500" cy="34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mc:AlternateContent xmlns:mc="http://schemas.openxmlformats.org/markup-compatibility/2006" xmlns:p14="http://schemas.microsoft.com/office/powerpoint/2010/main">
    <mc:Choice Requires="p14">
      <p:transition spd="slow" p14:dur="1250">
        <p:pull/>
      </p:transition>
    </mc:Choice>
    <mc:Fallback xmlns="">
      <p:transition spd="slow">
        <p:pull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910A13A-A24F-BA27-1222-0E73E2B02B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5" y="0"/>
            <a:ext cx="77152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390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ll/>
      </p:transition>
    </mc:Choice>
    <mc:Fallback xmlns="">
      <p:transition spd="slow">
        <p:pull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75" y="0"/>
            <a:ext cx="77152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922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ll/>
      </p:transition>
    </mc:Choice>
    <mc:Fallback xmlns="">
      <p:transition spd="slow">
        <p:pull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75" y="0"/>
            <a:ext cx="77152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143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ll/>
      </p:transition>
    </mc:Choice>
    <mc:Fallback xmlns="">
      <p:transition spd="slow">
        <p:pull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1844CA2-B18E-193F-679B-5F7C2E594967}"/>
              </a:ext>
            </a:extLst>
          </p:cNvPr>
          <p:cNvSpPr/>
          <p:nvPr/>
        </p:nvSpPr>
        <p:spPr>
          <a:xfrm>
            <a:off x="973667" y="4394200"/>
            <a:ext cx="7662333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FC3531-1DB0-6459-798A-209155FB9F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5" y="0"/>
            <a:ext cx="77152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948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ll/>
      </p:transition>
    </mc:Choice>
    <mc:Fallback xmlns="">
      <p:transition spd="slow">
        <p:pull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75" y="0"/>
            <a:ext cx="77152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399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ll/>
      </p:transition>
    </mc:Choice>
    <mc:Fallback xmlns="">
      <p:transition spd="slow">
        <p:pull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A30CFE0-9B67-C2FC-2592-7466DA3E9D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655" y="0"/>
            <a:ext cx="77152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8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ll/>
      </p:transition>
    </mc:Choice>
    <mc:Fallback xmlns="">
      <p:transition spd="slow">
        <p:pull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0A0431D-C172-D3DA-2F82-82005EF3E5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5" y="0"/>
            <a:ext cx="77152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933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ll/>
      </p:transition>
    </mc:Choice>
    <mc:Fallback xmlns="">
      <p:transition spd="slow">
        <p:pull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26A695-2C98-6CB3-424B-E659A20D7C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5" y="0"/>
            <a:ext cx="77152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43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ll/>
      </p:transition>
    </mc:Choice>
    <mc:Fallback xmlns="">
      <p:transition spd="slow">
        <p:pull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DDF0DFF-7127-B9B5-E134-A36DE85CA9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5" y="0"/>
            <a:ext cx="77152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83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ll/>
      </p:transition>
    </mc:Choice>
    <mc:Fallback xmlns="">
      <p:transition spd="slow">
        <p:pull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75" y="0"/>
            <a:ext cx="77152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755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ll/>
      </p:transition>
    </mc:Choice>
    <mc:Fallback xmlns="">
      <p:transition spd="slow">
        <p:pull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75" y="0"/>
            <a:ext cx="77152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58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ll/>
      </p:transition>
    </mc:Choice>
    <mc:Fallback xmlns="">
      <p:transition spd="slow">
        <p:pull/>
      </p:transition>
    </mc:Fallback>
  </mc:AlternateContent>
</p:sld>
</file>

<file path=ppt/theme/theme1.xml><?xml version="1.0" encoding="utf-8"?>
<a:theme xmlns:a="http://schemas.openxmlformats.org/drawingml/2006/main" name="Roadmap Infographics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5EB2FC"/>
      </a:accent1>
      <a:accent2>
        <a:srgbClr val="69E781"/>
      </a:accent2>
      <a:accent3>
        <a:srgbClr val="869FB2"/>
      </a:accent3>
      <a:accent4>
        <a:srgbClr val="4949E7"/>
      </a:accent4>
      <a:accent5>
        <a:srgbClr val="FCBD24"/>
      </a:accent5>
      <a:accent6>
        <a:srgbClr val="EC3A3B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6cf46c2e-64e9-484b-aa4e-3ffc4469b01c}" enabled="1" method="Privileged" siteId="{f5d8b812-606a-42ba-8cf9-3371cfe29c72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329</TotalTime>
  <Words>0</Words>
  <Application>Microsoft Office PowerPoint</Application>
  <PresentationFormat>On-screen Show (16:9)</PresentationFormat>
  <Paragraphs>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Roboto</vt:lpstr>
      <vt:lpstr>Arial</vt:lpstr>
      <vt:lpstr>Fira Sans Extra Condensed SemiBold</vt:lpstr>
      <vt:lpstr>Roadmap Infographics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Ariela Llupo</cp:lastModifiedBy>
  <cp:revision>24</cp:revision>
  <dcterms:modified xsi:type="dcterms:W3CDTF">2026-08-18T08:31:28Z</dcterms:modified>
</cp:coreProperties>
</file>